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lacial Indifference" charset="1" panose="00000000000000000000"/>
      <p:regular r:id="rId18"/>
    </p:embeddedFont>
    <p:embeddedFont>
      <p:font typeface="윤고딕" charset="1" panose="020B0503000000000000"/>
      <p:regular r:id="rId19"/>
    </p:embeddedFont>
    <p:embeddedFont>
      <p:font typeface="Beautifully Delicious Script" charset="1" panose="00000500000000000000"/>
      <p:regular r:id="rId20"/>
    </p:embeddedFont>
    <p:embeddedFont>
      <p:font typeface="윤고딕 Light" charset="1" panose="020B0503000000000000"/>
      <p:regular r:id="rId21"/>
    </p:embeddedFont>
    <p:embeddedFont>
      <p:font typeface="윤고딕 Bold" charset="1" panose="020B0803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07948" y="3382908"/>
            <a:ext cx="10272104" cy="303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웹프로그래밍</a:t>
            </a:r>
          </a:p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87871" y="7377741"/>
            <a:ext cx="7512258" cy="53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https://github.com/Pham666/WEBPGM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73958" y="8872782"/>
            <a:ext cx="6537742" cy="53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2020775052 임동혁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373832"/>
            <a:ext cx="8115300" cy="7884468"/>
          </a:xfrm>
          <a:custGeom>
            <a:avLst/>
            <a:gdLst/>
            <a:ahLst/>
            <a:cxnLst/>
            <a:rect r="r" b="b" t="t" l="l"/>
            <a:pathLst>
              <a:path h="7884468" w="8115300">
                <a:moveTo>
                  <a:pt x="0" y="0"/>
                </a:moveTo>
                <a:lnTo>
                  <a:pt x="8115300" y="0"/>
                </a:lnTo>
                <a:lnTo>
                  <a:pt x="8115300" y="7884468"/>
                </a:lnTo>
                <a:lnTo>
                  <a:pt x="0" y="788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67" t="-67054" r="-29506" b="-151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7430" y="1373832"/>
            <a:ext cx="5668729" cy="3468954"/>
          </a:xfrm>
          <a:custGeom>
            <a:avLst/>
            <a:gdLst/>
            <a:ahLst/>
            <a:cxnLst/>
            <a:rect r="r" b="b" t="t" l="l"/>
            <a:pathLst>
              <a:path h="3468954" w="5668729">
                <a:moveTo>
                  <a:pt x="0" y="0"/>
                </a:moveTo>
                <a:lnTo>
                  <a:pt x="5668729" y="0"/>
                </a:lnTo>
                <a:lnTo>
                  <a:pt x="5668729" y="3468953"/>
                </a:lnTo>
                <a:lnTo>
                  <a:pt x="0" y="3468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59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361092"/>
            <a:ext cx="6426189" cy="189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</a:pPr>
            <a:r>
              <a:rPr lang="en-US" sz="264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CSS 스타일 시트와 </a:t>
            </a:r>
            <a:r>
              <a:rPr lang="en-US" sz="264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FRAME WORK</a:t>
            </a:r>
            <a:r>
              <a:rPr lang="en-US" sz="264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를 활용</a:t>
            </a:r>
          </a:p>
          <a:p>
            <a:pPr algn="l">
              <a:lnSpc>
                <a:spcPts val="3698"/>
              </a:lnSpc>
            </a:pP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카드 형식으로 정열된 정보들의 레이아웃을  자연스럽게 처리하였습니다.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36666"/>
            <a:ext cx="7117068" cy="5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6"/>
              </a:lnSpc>
              <a:spcBef>
                <a:spcPct val="0"/>
              </a:spcBef>
            </a:pPr>
            <a:r>
              <a:rPr lang="en-US" sz="292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NETFLIX 오리지널 시리즈의 </a:t>
            </a:r>
            <a:r>
              <a:rPr lang="en-US" sz="2926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메가 히트작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19110" y="2462749"/>
            <a:ext cx="5499388" cy="3458664"/>
          </a:xfrm>
          <a:custGeom>
            <a:avLst/>
            <a:gdLst/>
            <a:ahLst/>
            <a:cxnLst/>
            <a:rect r="r" b="b" t="t" l="l"/>
            <a:pathLst>
              <a:path h="3458664" w="5499388">
                <a:moveTo>
                  <a:pt x="0" y="0"/>
                </a:moveTo>
                <a:lnTo>
                  <a:pt x="5499388" y="0"/>
                </a:lnTo>
                <a:lnTo>
                  <a:pt x="5499388" y="3458664"/>
                </a:lnTo>
                <a:lnTo>
                  <a:pt x="0" y="3458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544" r="-627712" b="-7774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388138"/>
            <a:ext cx="7680208" cy="2196440"/>
          </a:xfrm>
          <a:custGeom>
            <a:avLst/>
            <a:gdLst/>
            <a:ahLst/>
            <a:cxnLst/>
            <a:rect r="r" b="b" t="t" l="l"/>
            <a:pathLst>
              <a:path h="2196440" w="7680208">
                <a:moveTo>
                  <a:pt x="0" y="0"/>
                </a:moveTo>
                <a:lnTo>
                  <a:pt x="7680208" y="0"/>
                </a:lnTo>
                <a:lnTo>
                  <a:pt x="7680208" y="2196439"/>
                </a:lnTo>
                <a:lnTo>
                  <a:pt x="0" y="2196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609" t="0" r="-25871" b="-2650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67298" y="536257"/>
            <a:ext cx="5553404" cy="101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REFERENCE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21089" y="3687658"/>
            <a:ext cx="7738211" cy="335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6864" indent="-343432" lvl="1">
              <a:lnSpc>
                <a:spcPts val="4453"/>
              </a:lnSpc>
              <a:buFont typeface="Arial"/>
              <a:buChar char="•"/>
            </a:pPr>
            <a:r>
              <a:rPr lang="en-US" sz="318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https://help.netflix.com/ko/node/412</a:t>
            </a:r>
          </a:p>
          <a:p>
            <a:pPr algn="l">
              <a:lnSpc>
                <a:spcPts val="4453"/>
              </a:lnSpc>
            </a:pPr>
          </a:p>
          <a:p>
            <a:pPr algn="l" marL="686864" indent="-343432" lvl="1">
              <a:lnSpc>
                <a:spcPts val="4453"/>
              </a:lnSpc>
              <a:buFont typeface="Arial"/>
              <a:buChar char="•"/>
            </a:pPr>
            <a:r>
              <a:rPr lang="en-US" sz="318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Bootstrap Documentation</a:t>
            </a:r>
          </a:p>
          <a:p>
            <a:pPr algn="l">
              <a:lnSpc>
                <a:spcPts val="4453"/>
              </a:lnSpc>
            </a:pPr>
          </a:p>
          <a:p>
            <a:pPr algn="l" marL="686864" indent="-343432" lvl="1">
              <a:lnSpc>
                <a:spcPts val="4453"/>
              </a:lnSpc>
              <a:buFont typeface="Arial"/>
              <a:buChar char="•"/>
            </a:pPr>
            <a:r>
              <a:rPr lang="en-US" sz="318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W3Schools CSS Tutorial</a:t>
            </a:r>
          </a:p>
          <a:p>
            <a:pPr algn="l">
              <a:lnSpc>
                <a:spcPts val="44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48564" y="3622593"/>
            <a:ext cx="10790871" cy="307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8"/>
              </a:lnSpc>
            </a:pPr>
            <a:r>
              <a:rPr lang="en-US" sz="10233" spc="-337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</a:p>
          <a:p>
            <a:pPr algn="ctr">
              <a:lnSpc>
                <a:spcPts val="11768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4117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90868" y="8842656"/>
            <a:ext cx="18869735" cy="120011"/>
            <a:chOff x="0" y="0"/>
            <a:chExt cx="4969807" cy="31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05225" y="1795145"/>
            <a:ext cx="3052600" cy="68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선정한 회사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05225" y="5435420"/>
            <a:ext cx="3052600" cy="68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특징과 방향성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05225" y="3591193"/>
            <a:ext cx="3052600" cy="68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선정한 이유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95522" y="4743697"/>
            <a:ext cx="3052600" cy="68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대표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95522" y="6372124"/>
            <a:ext cx="3052600" cy="138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reference</a:t>
            </a:r>
          </a:p>
          <a:p>
            <a:pPr algn="l">
              <a:lnSpc>
                <a:spcPts val="5556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77050" y="1193911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77050" y="3039322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9066" y="4882970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09363" y="4087655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09363" y="5841397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3950" y="925073"/>
            <a:ext cx="2186274" cy="81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name="AutoShape 16" id="16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456003" cy="10287000"/>
            <a:chOff x="0" y="0"/>
            <a:chExt cx="2193931" cy="12228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3931" cy="1222852"/>
            </a:xfrm>
            <a:custGeom>
              <a:avLst/>
              <a:gdLst/>
              <a:ahLst/>
              <a:cxnLst/>
              <a:rect r="r" b="b" t="t" l="l"/>
              <a:pathLst>
                <a:path h="1222852" w="2193931">
                  <a:moveTo>
                    <a:pt x="0" y="0"/>
                  </a:moveTo>
                  <a:lnTo>
                    <a:pt x="2193931" y="0"/>
                  </a:lnTo>
                  <a:lnTo>
                    <a:pt x="2193931" y="1222852"/>
                  </a:lnTo>
                  <a:lnTo>
                    <a:pt x="0" y="1222852"/>
                  </a:lnTo>
                  <a:close/>
                </a:path>
              </a:pathLst>
            </a:custGeom>
            <a:blipFill>
              <a:blip r:embed="rId2"/>
              <a:stretch>
                <a:fillRect l="-1253" t="0" r="-1253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0426" y="1028700"/>
            <a:ext cx="11338359" cy="1079004"/>
          </a:xfrm>
          <a:custGeom>
            <a:avLst/>
            <a:gdLst/>
            <a:ahLst/>
            <a:cxnLst/>
            <a:rect r="r" b="b" t="t" l="l"/>
            <a:pathLst>
              <a:path h="1079004" w="11338359">
                <a:moveTo>
                  <a:pt x="0" y="0"/>
                </a:moveTo>
                <a:lnTo>
                  <a:pt x="11338359" y="0"/>
                </a:lnTo>
                <a:lnTo>
                  <a:pt x="11338359" y="1079004"/>
                </a:lnTo>
                <a:lnTo>
                  <a:pt x="0" y="1079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99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0426" y="2288679"/>
            <a:ext cx="11338359" cy="7291106"/>
          </a:xfrm>
          <a:custGeom>
            <a:avLst/>
            <a:gdLst/>
            <a:ahLst/>
            <a:cxnLst/>
            <a:rect r="r" b="b" t="t" l="l"/>
            <a:pathLst>
              <a:path h="7291106" w="11338359">
                <a:moveTo>
                  <a:pt x="0" y="0"/>
                </a:moveTo>
                <a:lnTo>
                  <a:pt x="11338359" y="0"/>
                </a:lnTo>
                <a:lnTo>
                  <a:pt x="11338359" y="7291106"/>
                </a:lnTo>
                <a:lnTo>
                  <a:pt x="0" y="7291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28" t="-6721" r="-695" b="-539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2525" y="8190476"/>
            <a:ext cx="5586640" cy="1389309"/>
          </a:xfrm>
          <a:custGeom>
            <a:avLst/>
            <a:gdLst/>
            <a:ahLst/>
            <a:cxnLst/>
            <a:rect r="r" b="b" t="t" l="l"/>
            <a:pathLst>
              <a:path h="1389309" w="5586640">
                <a:moveTo>
                  <a:pt x="0" y="0"/>
                </a:moveTo>
                <a:lnTo>
                  <a:pt x="5586639" y="0"/>
                </a:lnTo>
                <a:lnTo>
                  <a:pt x="5586639" y="1389309"/>
                </a:lnTo>
                <a:lnTo>
                  <a:pt x="0" y="1389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22525" y="2747648"/>
            <a:ext cx="5241575" cy="4315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각각의 HTML 파일들은 하나의 섹션을 담당합니다.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푸터</a:t>
            </a: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와 </a:t>
            </a:r>
            <a:r>
              <a:rPr lang="en-US" sz="269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백그라운드 </a:t>
            </a: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이미지 활용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322525" y="1304330"/>
            <a:ext cx="5241575" cy="48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5개의 섹션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0426" y="2288679"/>
            <a:ext cx="11338359" cy="7291106"/>
          </a:xfrm>
          <a:custGeom>
            <a:avLst/>
            <a:gdLst/>
            <a:ahLst/>
            <a:cxnLst/>
            <a:rect r="r" b="b" t="t" l="l"/>
            <a:pathLst>
              <a:path h="7291106" w="11338359">
                <a:moveTo>
                  <a:pt x="0" y="0"/>
                </a:moveTo>
                <a:lnTo>
                  <a:pt x="11338359" y="0"/>
                </a:lnTo>
                <a:lnTo>
                  <a:pt x="11338359" y="7291106"/>
                </a:lnTo>
                <a:lnTo>
                  <a:pt x="0" y="7291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8" t="-6721" r="-695" b="-539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0426" y="2297705"/>
            <a:ext cx="5669180" cy="7282079"/>
          </a:xfrm>
          <a:custGeom>
            <a:avLst/>
            <a:gdLst/>
            <a:ahLst/>
            <a:cxnLst/>
            <a:rect r="r" b="b" t="t" l="l"/>
            <a:pathLst>
              <a:path h="7282079" w="5669180">
                <a:moveTo>
                  <a:pt x="0" y="0"/>
                </a:moveTo>
                <a:lnTo>
                  <a:pt x="5669179" y="0"/>
                </a:lnTo>
                <a:lnTo>
                  <a:pt x="5669179" y="7282080"/>
                </a:lnTo>
                <a:lnTo>
                  <a:pt x="0" y="7282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621" r="0" b="-5125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29605" y="2297705"/>
            <a:ext cx="5669180" cy="7282079"/>
          </a:xfrm>
          <a:custGeom>
            <a:avLst/>
            <a:gdLst/>
            <a:ahLst/>
            <a:cxnLst/>
            <a:rect r="r" b="b" t="t" l="l"/>
            <a:pathLst>
              <a:path h="7282079" w="5669180">
                <a:moveTo>
                  <a:pt x="0" y="0"/>
                </a:moveTo>
                <a:lnTo>
                  <a:pt x="5669180" y="0"/>
                </a:lnTo>
                <a:lnTo>
                  <a:pt x="5669180" y="7282080"/>
                </a:lnTo>
                <a:lnTo>
                  <a:pt x="0" y="7282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9" t="-60766" r="-123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57326" y="3235829"/>
            <a:ext cx="5780730" cy="375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</a:pPr>
            <a:r>
              <a:rPr lang="en-US" sz="264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NETFLIX 공식 홈페이지를 참고해</a:t>
            </a:r>
          </a:p>
          <a:p>
            <a:pPr algn="l">
              <a:lnSpc>
                <a:spcPts val="3698"/>
              </a:lnSpc>
            </a:pPr>
            <a:r>
              <a:rPr lang="en-US" sz="264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아이콘과 섹션, 푸터 등의 색과 형태를 만들었습니다.</a:t>
            </a:r>
          </a:p>
          <a:p>
            <a:pPr algn="l">
              <a:lnSpc>
                <a:spcPts val="3698"/>
              </a:lnSpc>
            </a:pPr>
          </a:p>
          <a:p>
            <a:pPr algn="l">
              <a:lnSpc>
                <a:spcPts val="3698"/>
              </a:lnSpc>
            </a:pPr>
          </a:p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백그라운드 화면을 활용해서 마치 NETFLIX 홈페이지에 접속한 것 같은 느낌이 들 수 있도록 하였습니다.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87" y="1450905"/>
            <a:ext cx="18209413" cy="40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프레임워크 사용: 코드에서 normalize.css와 bootstrap.css를 통해 기본 스타일을 설정하고 화면 비율이 자동적으로 수정될 수 있습니다.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0426" y="2673914"/>
            <a:ext cx="17003674" cy="6584386"/>
          </a:xfrm>
          <a:custGeom>
            <a:avLst/>
            <a:gdLst/>
            <a:ahLst/>
            <a:cxnLst/>
            <a:rect r="r" b="b" t="t" l="l"/>
            <a:pathLst>
              <a:path h="6584386" w="17003674">
                <a:moveTo>
                  <a:pt x="0" y="0"/>
                </a:moveTo>
                <a:lnTo>
                  <a:pt x="17003674" y="0"/>
                </a:lnTo>
                <a:lnTo>
                  <a:pt x="17003674" y="6584386"/>
                </a:lnTo>
                <a:lnTo>
                  <a:pt x="0" y="6584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0426" y="1519462"/>
            <a:ext cx="17003674" cy="43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NETFLIX라는 기업의 분야와 평가,  영향력 등을 통해 간단하게 소개하는 섹션입니다.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97146" y="1432243"/>
            <a:ext cx="11343072" cy="7992002"/>
          </a:xfrm>
          <a:custGeom>
            <a:avLst/>
            <a:gdLst/>
            <a:ahLst/>
            <a:cxnLst/>
            <a:rect r="r" b="b" t="t" l="l"/>
            <a:pathLst>
              <a:path h="7992002" w="11343072">
                <a:moveTo>
                  <a:pt x="0" y="0"/>
                </a:moveTo>
                <a:lnTo>
                  <a:pt x="11343071" y="0"/>
                </a:lnTo>
                <a:lnTo>
                  <a:pt x="11343071" y="7992002"/>
                </a:lnTo>
                <a:lnTo>
                  <a:pt x="0" y="799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7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79669" y="4217764"/>
            <a:ext cx="5779693" cy="178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3"/>
              </a:lnSpc>
              <a:spcBef>
                <a:spcPct val="0"/>
              </a:spcBef>
            </a:pPr>
            <a:r>
              <a:rPr lang="en-US" sz="326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섹션을 통해 나누어 주었고 같은 </a:t>
            </a:r>
            <a:r>
              <a:rPr lang="en-US" sz="3266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CSS </a:t>
            </a:r>
            <a:r>
              <a:rPr lang="en-US" sz="326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스타일과 </a:t>
            </a:r>
            <a:r>
              <a:rPr lang="en-US" sz="3266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FRAME WORK</a:t>
            </a:r>
            <a:r>
              <a:rPr lang="en-US" sz="326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를 통해서 틀이 같습니다.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7392" y="1661503"/>
            <a:ext cx="18030781" cy="3787158"/>
          </a:xfrm>
          <a:custGeom>
            <a:avLst/>
            <a:gdLst/>
            <a:ahLst/>
            <a:cxnLst/>
            <a:rect r="r" b="b" t="t" l="l"/>
            <a:pathLst>
              <a:path h="3787158" w="18030781">
                <a:moveTo>
                  <a:pt x="0" y="0"/>
                </a:moveTo>
                <a:lnTo>
                  <a:pt x="18030782" y="0"/>
                </a:lnTo>
                <a:lnTo>
                  <a:pt x="18030782" y="3787158"/>
                </a:lnTo>
                <a:lnTo>
                  <a:pt x="0" y="3787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9" t="0" r="-184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392" y="5814271"/>
            <a:ext cx="11474679" cy="3126850"/>
          </a:xfrm>
          <a:custGeom>
            <a:avLst/>
            <a:gdLst/>
            <a:ahLst/>
            <a:cxnLst/>
            <a:rect r="r" b="b" t="t" l="l"/>
            <a:pathLst>
              <a:path h="3126850" w="11474679">
                <a:moveTo>
                  <a:pt x="0" y="0"/>
                </a:moveTo>
                <a:lnTo>
                  <a:pt x="11474679" y="0"/>
                </a:lnTo>
                <a:lnTo>
                  <a:pt x="11474679" y="3126850"/>
                </a:lnTo>
                <a:lnTo>
                  <a:pt x="0" y="3126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23818" y="7031667"/>
            <a:ext cx="5805005" cy="6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3"/>
              </a:lnSpc>
              <a:spcBef>
                <a:spcPct val="0"/>
              </a:spcBef>
            </a:pPr>
            <a:r>
              <a:rPr lang="en-US" sz="3366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NETFLIX </a:t>
            </a:r>
            <a:r>
              <a:rPr lang="en-US" sz="336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를 선정하게 된 이유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3504" y="1028700"/>
            <a:ext cx="16660991" cy="8556444"/>
          </a:xfrm>
          <a:custGeom>
            <a:avLst/>
            <a:gdLst/>
            <a:ahLst/>
            <a:cxnLst/>
            <a:rect r="r" b="b" t="t" l="l"/>
            <a:pathLst>
              <a:path h="8556444" w="16660991">
                <a:moveTo>
                  <a:pt x="0" y="0"/>
                </a:moveTo>
                <a:lnTo>
                  <a:pt x="16660992" y="0"/>
                </a:lnTo>
                <a:lnTo>
                  <a:pt x="16660992" y="8556444"/>
                </a:lnTo>
                <a:lnTo>
                  <a:pt x="0" y="855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" t="-7185" r="-5879" b="-379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DAGYysRYUXs</dc:identifier>
  <dcterms:modified xsi:type="dcterms:W3CDTF">2011-08-01T06:04:30Z</dcterms:modified>
  <cp:revision>1</cp:revision>
  <dc:title>블랙 화이트 심플한 비지니스 프로젝트 프레젠테이션</dc:title>
</cp:coreProperties>
</file>